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2" r:id="rId19"/>
    <p:sldId id="283" r:id="rId20"/>
  </p:sldIdLst>
  <p:sldSz cx="12192000" cy="6858000"/>
  <p:notesSz cx="12192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1A73-26AC-495E-AEB6-E9DEF39E2AFA}" type="datetimeFigureOut">
              <a:rPr lang="es-AR" smtClean="0"/>
              <a:pPr/>
              <a:t>11/4/2021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30F-FAA6-4617-96A2-2E4729EE66B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5707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A1A73-26AC-495E-AEB6-E9DEF39E2AFA}" type="datetimeFigureOut">
              <a:rPr lang="es-AR" smtClean="0"/>
              <a:pPr/>
              <a:t>11/4/2021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D530F-FAA6-4617-96A2-2E4729EE66B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95518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219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28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56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701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95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04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268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08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532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564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64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0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498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26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956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pc="20">
                <a:solidFill>
                  <a:srgbClr val="EFEBDF"/>
                </a:solidFill>
                <a:latin typeface="Poppins" pitchFamily="2" charset="0"/>
                <a:cs typeface="Poppins" pitchFamily="2" charset="0"/>
              </a:rPr>
              <a:t>Nacional</a:t>
            </a:r>
            <a:endParaRPr lang="es-AR" spc="20" dirty="0">
              <a:solidFill>
                <a:srgbClr val="EFEBDF"/>
              </a:solidFill>
              <a:latin typeface="Poppins" pitchFamily="2" charset="0"/>
              <a:cs typeface="Poppins" pitchFamily="2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00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61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48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698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Personalizado</PresentationFormat>
  <Paragraphs>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Nacional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Lionel Garcia</cp:lastModifiedBy>
  <cp:revision>4</cp:revision>
  <dcterms:created xsi:type="dcterms:W3CDTF">2021-04-09T13:56:24Z</dcterms:created>
  <dcterms:modified xsi:type="dcterms:W3CDTF">2021-04-11T23:09:15Z</dcterms:modified>
</cp:coreProperties>
</file>