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  <a:srgbClr val="0022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CC0EE-C5B9-476D-A80B-A74569E0B6C9}" type="datetimeFigureOut">
              <a:rPr lang="es-AR" smtClean="0"/>
              <a:t>20/10/2023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2FB13-1BD7-41FD-AEE6-D95FE1780692}" type="slidenum">
              <a:rPr lang="es-AR" smtClean="0"/>
              <a:t>‹Nº›</a:t>
            </a:fld>
            <a:endParaRPr lang="es-AR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9563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>
        <p:wipe dir="r"/>
      </p:transition>
    </mc:Choice>
    <mc:Fallback>
      <p:transition spd="slow">
        <p:wipe dir="r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CC0EE-C5B9-476D-A80B-A74569E0B6C9}" type="datetimeFigureOut">
              <a:rPr lang="es-AR" smtClean="0"/>
              <a:t>20/10/2023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2FB13-1BD7-41FD-AEE6-D95FE178069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26538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>
        <p:wipe dir="r"/>
      </p:transition>
    </mc:Choice>
    <mc:Fallback>
      <p:transition spd="slow">
        <p:wipe dir="r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CC0EE-C5B9-476D-A80B-A74569E0B6C9}" type="datetimeFigureOut">
              <a:rPr lang="es-AR" smtClean="0"/>
              <a:t>20/10/2023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2FB13-1BD7-41FD-AEE6-D95FE178069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44963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>
        <p:wipe dir="r"/>
      </p:transition>
    </mc:Choice>
    <mc:Fallback>
      <p:transition spd="slow">
        <p:wipe dir="r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CC0EE-C5B9-476D-A80B-A74569E0B6C9}" type="datetimeFigureOut">
              <a:rPr lang="es-AR" smtClean="0"/>
              <a:t>20/10/2023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2FB13-1BD7-41FD-AEE6-D95FE1780692}" type="slidenum">
              <a:rPr lang="es-AR" smtClean="0"/>
              <a:t>‹Nº›</a:t>
            </a:fld>
            <a:endParaRPr lang="es-AR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18336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>
        <p:wipe dir="r"/>
      </p:transition>
    </mc:Choice>
    <mc:Fallback>
      <p:transition spd="slow">
        <p:wipe dir="r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CC0EE-C5B9-476D-A80B-A74569E0B6C9}" type="datetimeFigureOut">
              <a:rPr lang="es-AR" smtClean="0"/>
              <a:t>20/10/2023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2FB13-1BD7-41FD-AEE6-D95FE178069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48919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>
        <p:wipe dir="r"/>
      </p:transition>
    </mc:Choice>
    <mc:Fallback>
      <p:transition spd="slow">
        <p:wipe dir="r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CC0EE-C5B9-476D-A80B-A74569E0B6C9}" type="datetimeFigureOut">
              <a:rPr lang="es-AR" smtClean="0"/>
              <a:t>20/10/2023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2FB13-1BD7-41FD-AEE6-D95FE1780692}" type="slidenum">
              <a:rPr lang="es-AR" smtClean="0"/>
              <a:t>‹Nº›</a:t>
            </a:fld>
            <a:endParaRPr lang="es-AR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71002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>
        <p:wipe dir="r"/>
      </p:transition>
    </mc:Choice>
    <mc:Fallback>
      <p:transition spd="slow">
        <p:wipe dir="r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CC0EE-C5B9-476D-A80B-A74569E0B6C9}" type="datetimeFigureOut">
              <a:rPr lang="es-AR" smtClean="0"/>
              <a:t>20/10/2023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2FB13-1BD7-41FD-AEE6-D95FE178069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20782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>
        <p:wipe dir="r"/>
      </p:transition>
    </mc:Choice>
    <mc:Fallback>
      <p:transition spd="slow">
        <p:wipe dir="r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CC0EE-C5B9-476D-A80B-A74569E0B6C9}" type="datetimeFigureOut">
              <a:rPr lang="es-AR" smtClean="0"/>
              <a:t>20/10/2023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2FB13-1BD7-41FD-AEE6-D95FE178069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33828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>
        <p:wipe dir="r"/>
      </p:transition>
    </mc:Choice>
    <mc:Fallback>
      <p:transition spd="slow">
        <p:wipe dir="r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CC0EE-C5B9-476D-A80B-A74569E0B6C9}" type="datetimeFigureOut">
              <a:rPr lang="es-AR" smtClean="0"/>
              <a:t>20/10/2023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2FB13-1BD7-41FD-AEE6-D95FE178069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20259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>
        <p:wipe dir="r"/>
      </p:transition>
    </mc:Choice>
    <mc:Fallback>
      <p:transition spd="slow">
        <p:wipe dir="r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CC0EE-C5B9-476D-A80B-A74569E0B6C9}" type="datetimeFigureOut">
              <a:rPr lang="es-AR" smtClean="0"/>
              <a:t>20/10/2023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2FB13-1BD7-41FD-AEE6-D95FE178069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36344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>
        <p:wipe dir="r"/>
      </p:transition>
    </mc:Choice>
    <mc:Fallback>
      <p:transition spd="slow">
        <p:wipe dir="r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CC0EE-C5B9-476D-A80B-A74569E0B6C9}" type="datetimeFigureOut">
              <a:rPr lang="es-AR" smtClean="0"/>
              <a:t>20/10/2023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2FB13-1BD7-41FD-AEE6-D95FE178069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83552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>
        <p:wipe dir="r"/>
      </p:transition>
    </mc:Choice>
    <mc:Fallback>
      <p:transition spd="slow">
        <p:wipe dir="r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CC0EE-C5B9-476D-A80B-A74569E0B6C9}" type="datetimeFigureOut">
              <a:rPr lang="es-AR" smtClean="0"/>
              <a:t>20/10/2023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2FB13-1BD7-41FD-AEE6-D95FE178069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15491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>
        <p:wipe dir="r"/>
      </p:transition>
    </mc:Choice>
    <mc:Fallback>
      <p:transition spd="slow">
        <p:wipe dir="r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CC0EE-C5B9-476D-A80B-A74569E0B6C9}" type="datetimeFigureOut">
              <a:rPr lang="es-AR" smtClean="0"/>
              <a:t>20/10/2023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2FB13-1BD7-41FD-AEE6-D95FE178069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08339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>
        <p:wipe dir="r"/>
      </p:transition>
    </mc:Choice>
    <mc:Fallback>
      <p:transition spd="slow">
        <p:wipe dir="r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CC0EE-C5B9-476D-A80B-A74569E0B6C9}" type="datetimeFigureOut">
              <a:rPr lang="es-AR" smtClean="0"/>
              <a:t>20/10/2023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2FB13-1BD7-41FD-AEE6-D95FE178069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75918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>
        <p:wipe dir="r"/>
      </p:transition>
    </mc:Choice>
    <mc:Fallback>
      <p:transition spd="slow">
        <p:wipe dir="r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CC0EE-C5B9-476D-A80B-A74569E0B6C9}" type="datetimeFigureOut">
              <a:rPr lang="es-AR" smtClean="0"/>
              <a:t>20/10/2023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2FB13-1BD7-41FD-AEE6-D95FE178069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1716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>
        <p:wipe dir="r"/>
      </p:transition>
    </mc:Choice>
    <mc:Fallback>
      <p:transition spd="slow">
        <p:wipe dir="r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CC0EE-C5B9-476D-A80B-A74569E0B6C9}" type="datetimeFigureOut">
              <a:rPr lang="es-AR" smtClean="0"/>
              <a:t>20/10/2023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2FB13-1BD7-41FD-AEE6-D95FE178069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32514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>
        <p:wipe dir="r"/>
      </p:transition>
    </mc:Choice>
    <mc:Fallback>
      <p:transition spd="slow">
        <p:wipe dir="r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CC0EE-C5B9-476D-A80B-A74569E0B6C9}" type="datetimeFigureOut">
              <a:rPr lang="es-AR" smtClean="0"/>
              <a:t>20/10/2023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2FB13-1BD7-41FD-AEE6-D95FE178069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46341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>
        <p:wipe dir="r"/>
      </p:transition>
    </mc:Choice>
    <mc:Fallback>
      <p:transition spd="slow">
        <p:wipe dir="r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BACC0EE-C5B9-476D-A80B-A74569E0B6C9}" type="datetimeFigureOut">
              <a:rPr lang="es-AR" smtClean="0"/>
              <a:t>20/10/2023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B02FB13-1BD7-41FD-AEE6-D95FE178069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713708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mc:AlternateContent xmlns:mc="http://schemas.openxmlformats.org/markup-compatibility/2006">
    <mc:Choice xmlns:p14="http://schemas.microsoft.com/office/powerpoint/2010/main" Requires="p14">
      <p:transition spd="slow" p14:dur="6000">
        <p:wipe dir="r"/>
      </p:transition>
    </mc:Choice>
    <mc:Fallback>
      <p:transition spd="slow">
        <p:wipe dir="r"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2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Imagen 36" descr="Hombre mayor sonriendo">
            <a:extLst>
              <a:ext uri="{FF2B5EF4-FFF2-40B4-BE49-F238E27FC236}">
                <a16:creationId xmlns:a16="http://schemas.microsoft.com/office/drawing/2014/main" id="{0E1F540C-4074-98E4-5203-AF885AE8EF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0" r="5982" b="-2"/>
          <a:stretch/>
        </p:blipFill>
        <p:spPr>
          <a:xfrm>
            <a:off x="1231497" y="1554283"/>
            <a:ext cx="2297330" cy="38166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" name="Imagen 40" descr="Foto en blanco y negro de un hombre con traje y corbata&#10;&#10;Descripción generada automáticamente">
            <a:extLst>
              <a:ext uri="{FF2B5EF4-FFF2-40B4-BE49-F238E27FC236}">
                <a16:creationId xmlns:a16="http://schemas.microsoft.com/office/drawing/2014/main" id="{D841EB00-0636-0EB0-5EDE-A8F9E872C1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32" r="3642" b="-2"/>
          <a:stretch/>
        </p:blipFill>
        <p:spPr>
          <a:xfrm>
            <a:off x="8663173" y="1589836"/>
            <a:ext cx="2186493" cy="38166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" name="Imagen 28" descr="Hombre mayor con traje y corbata&#10;&#10;Descripción generada automáticamente">
            <a:extLst>
              <a:ext uri="{FF2B5EF4-FFF2-40B4-BE49-F238E27FC236}">
                <a16:creationId xmlns:a16="http://schemas.microsoft.com/office/drawing/2014/main" id="{2C1A79E9-84C4-F114-3472-DCBBB348199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0" r="5204" b="-2"/>
          <a:stretch/>
        </p:blipFill>
        <p:spPr>
          <a:xfrm>
            <a:off x="4954724" y="1570277"/>
            <a:ext cx="2282552" cy="38166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4" name="CuadroTexto 43">
            <a:extLst>
              <a:ext uri="{FF2B5EF4-FFF2-40B4-BE49-F238E27FC236}">
                <a16:creationId xmlns:a16="http://schemas.microsoft.com/office/drawing/2014/main" id="{77D676FC-BFF8-D2EE-0FDE-028B981B5741}"/>
              </a:ext>
            </a:extLst>
          </p:cNvPr>
          <p:cNvSpPr txBox="1"/>
          <p:nvPr/>
        </p:nvSpPr>
        <p:spPr>
          <a:xfrm>
            <a:off x="1016841" y="5386882"/>
            <a:ext cx="2964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000" b="1" dirty="0">
                <a:latin typeface="Aptos" panose="020B0004020202020204" pitchFamily="34" charset="0"/>
                <a:ea typeface="ADLaM Display" panose="02010000000000000000" pitchFamily="2" charset="0"/>
                <a:cs typeface="ADLaM Display" panose="02010000000000000000" pitchFamily="2" charset="0"/>
              </a:rPr>
              <a:t>PFAFFEN REINALDO</a:t>
            </a:r>
          </a:p>
          <a:p>
            <a:r>
              <a:rPr lang="es-AR" sz="1600" dirty="0"/>
              <a:t>1981/83 – 1990/92 – 1997/99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4E74B691-9CA1-17DC-DE0B-B879CDE649AC}"/>
              </a:ext>
            </a:extLst>
          </p:cNvPr>
          <p:cNvSpPr txBox="1"/>
          <p:nvPr/>
        </p:nvSpPr>
        <p:spPr>
          <a:xfrm>
            <a:off x="4732679" y="5406441"/>
            <a:ext cx="2964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b="1" dirty="0">
                <a:latin typeface="Aptos" panose="020B0004020202020204" pitchFamily="34" charset="0"/>
                <a:ea typeface="ADLaM Display" panose="02010000000000000000" pitchFamily="2" charset="0"/>
                <a:cs typeface="ADLaM Display" panose="02010000000000000000" pitchFamily="2" charset="0"/>
              </a:rPr>
              <a:t>BASCHINI FLORENTINO</a:t>
            </a:r>
          </a:p>
          <a:p>
            <a:pPr algn="ctr"/>
            <a:r>
              <a:rPr lang="es-AR" sz="1600" dirty="0"/>
              <a:t>1987/88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00BF54A8-779C-14AF-0371-97CF7F2F668A}"/>
              </a:ext>
            </a:extLst>
          </p:cNvPr>
          <p:cNvSpPr txBox="1"/>
          <p:nvPr/>
        </p:nvSpPr>
        <p:spPr>
          <a:xfrm>
            <a:off x="8393098" y="5420991"/>
            <a:ext cx="2726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000" b="1" dirty="0">
                <a:latin typeface="Aptos" panose="020B0004020202020204" pitchFamily="34" charset="0"/>
                <a:ea typeface="ADLaM Display" panose="02010000000000000000" pitchFamily="2" charset="0"/>
                <a:cs typeface="ADLaM Display" panose="02010000000000000000" pitchFamily="2" charset="0"/>
              </a:rPr>
              <a:t>LOPEZ CURTO JUAN</a:t>
            </a:r>
          </a:p>
          <a:p>
            <a:pPr algn="ctr"/>
            <a:r>
              <a:rPr lang="es-AR" sz="1600" dirty="0"/>
              <a:t>1988/90</a:t>
            </a:r>
          </a:p>
        </p:txBody>
      </p:sp>
      <p:sp>
        <p:nvSpPr>
          <p:cNvPr id="50" name="Rectángulo 49">
            <a:extLst>
              <a:ext uri="{FF2B5EF4-FFF2-40B4-BE49-F238E27FC236}">
                <a16:creationId xmlns:a16="http://schemas.microsoft.com/office/drawing/2014/main" id="{74017DA9-68D6-28E0-81F0-A96489460008}"/>
              </a:ext>
            </a:extLst>
          </p:cNvPr>
          <p:cNvSpPr/>
          <p:nvPr/>
        </p:nvSpPr>
        <p:spPr>
          <a:xfrm>
            <a:off x="0" y="0"/>
            <a:ext cx="12192000" cy="1451559"/>
          </a:xfrm>
          <a:prstGeom prst="rect">
            <a:avLst/>
          </a:prstGeom>
          <a:solidFill>
            <a:srgbClr val="F8F8F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pic>
        <p:nvPicPr>
          <p:cNvPr id="49" name="Imagen 48" descr="Logotipo&#10;&#10;Descripción generada automáticamente">
            <a:extLst>
              <a:ext uri="{FF2B5EF4-FFF2-40B4-BE49-F238E27FC236}">
                <a16:creationId xmlns:a16="http://schemas.microsoft.com/office/drawing/2014/main" id="{3CE45AF3-4AD8-A8CF-F012-7DB938FD8D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694" y="23170"/>
            <a:ext cx="3367234" cy="1408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075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>
        <p:wipe dir="r"/>
      </p:transition>
    </mc:Choice>
    <mc:Fallback>
      <p:transition spd="slow">
        <p:wipe dir="r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2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adroTexto 43">
            <a:extLst>
              <a:ext uri="{FF2B5EF4-FFF2-40B4-BE49-F238E27FC236}">
                <a16:creationId xmlns:a16="http://schemas.microsoft.com/office/drawing/2014/main" id="{77D676FC-BFF8-D2EE-0FDE-028B981B5741}"/>
              </a:ext>
            </a:extLst>
          </p:cNvPr>
          <p:cNvSpPr txBox="1"/>
          <p:nvPr/>
        </p:nvSpPr>
        <p:spPr>
          <a:xfrm>
            <a:off x="670385" y="5406441"/>
            <a:ext cx="3367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000" b="1" dirty="0">
                <a:latin typeface="Aptos" panose="020B0004020202020204" pitchFamily="34" charset="0"/>
                <a:ea typeface="ADLaM Display" panose="02010000000000000000" pitchFamily="2" charset="0"/>
                <a:cs typeface="ADLaM Display" panose="02010000000000000000" pitchFamily="2" charset="0"/>
              </a:rPr>
              <a:t>COLOMBO DANTE ANDRÉS</a:t>
            </a:r>
          </a:p>
          <a:p>
            <a:pPr algn="ctr"/>
            <a:r>
              <a:rPr lang="es-AR" sz="1600" dirty="0"/>
              <a:t>1992/94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4E74B691-9CA1-17DC-DE0B-B879CDE649AC}"/>
              </a:ext>
            </a:extLst>
          </p:cNvPr>
          <p:cNvSpPr txBox="1"/>
          <p:nvPr/>
        </p:nvSpPr>
        <p:spPr>
          <a:xfrm>
            <a:off x="4732679" y="5406441"/>
            <a:ext cx="2964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000" b="1" dirty="0">
                <a:latin typeface="Aptos" panose="020B0004020202020204" pitchFamily="34" charset="0"/>
                <a:ea typeface="ADLaM Display" panose="02010000000000000000" pitchFamily="2" charset="0"/>
                <a:cs typeface="ADLaM Display" panose="02010000000000000000" pitchFamily="2" charset="0"/>
              </a:rPr>
              <a:t>ROSSLER OSCAR</a:t>
            </a:r>
          </a:p>
          <a:p>
            <a:pPr algn="ctr"/>
            <a:r>
              <a:rPr lang="es-AR" sz="1600" dirty="0"/>
              <a:t>1994/97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00BF54A8-779C-14AF-0371-97CF7F2F668A}"/>
              </a:ext>
            </a:extLst>
          </p:cNvPr>
          <p:cNvSpPr txBox="1"/>
          <p:nvPr/>
        </p:nvSpPr>
        <p:spPr>
          <a:xfrm>
            <a:off x="8202206" y="5406441"/>
            <a:ext cx="3252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b="1" dirty="0">
                <a:latin typeface="Aptos" panose="020B0004020202020204" pitchFamily="34" charset="0"/>
                <a:ea typeface="ADLaM Display" panose="02010000000000000000" pitchFamily="2" charset="0"/>
                <a:cs typeface="ADLaM Display" panose="02010000000000000000" pitchFamily="2" charset="0"/>
              </a:rPr>
              <a:t>FRUGONI ZAVALA CARLOS</a:t>
            </a:r>
          </a:p>
          <a:p>
            <a:pPr algn="ctr"/>
            <a:r>
              <a:rPr lang="es-AR" sz="1600" dirty="0"/>
              <a:t>1999/2001</a:t>
            </a:r>
          </a:p>
        </p:txBody>
      </p:sp>
      <p:sp>
        <p:nvSpPr>
          <p:cNvPr id="50" name="Rectángulo 49">
            <a:extLst>
              <a:ext uri="{FF2B5EF4-FFF2-40B4-BE49-F238E27FC236}">
                <a16:creationId xmlns:a16="http://schemas.microsoft.com/office/drawing/2014/main" id="{74017DA9-68D6-28E0-81F0-A96489460008}"/>
              </a:ext>
            </a:extLst>
          </p:cNvPr>
          <p:cNvSpPr/>
          <p:nvPr/>
        </p:nvSpPr>
        <p:spPr>
          <a:xfrm>
            <a:off x="0" y="0"/>
            <a:ext cx="12192000" cy="1451559"/>
          </a:xfrm>
          <a:prstGeom prst="rect">
            <a:avLst/>
          </a:prstGeom>
          <a:solidFill>
            <a:srgbClr val="F8F8F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pic>
        <p:nvPicPr>
          <p:cNvPr id="49" name="Imagen 48" descr="Logotipo&#10;&#10;Descripción generada automáticamente">
            <a:extLst>
              <a:ext uri="{FF2B5EF4-FFF2-40B4-BE49-F238E27FC236}">
                <a16:creationId xmlns:a16="http://schemas.microsoft.com/office/drawing/2014/main" id="{3CE45AF3-4AD8-A8CF-F012-7DB938FD8D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694" y="23170"/>
            <a:ext cx="3367234" cy="1408830"/>
          </a:xfrm>
          <a:prstGeom prst="rect">
            <a:avLst/>
          </a:prstGeom>
        </p:spPr>
      </p:pic>
      <p:pic>
        <p:nvPicPr>
          <p:cNvPr id="3" name="Imagen 2" descr="Foto en blanco y negro de un hombre con lentes y corbata&#10;&#10;Descripción generada automáticamente">
            <a:extLst>
              <a:ext uri="{FF2B5EF4-FFF2-40B4-BE49-F238E27FC236}">
                <a16:creationId xmlns:a16="http://schemas.microsoft.com/office/drawing/2014/main" id="{6355A560-46B9-E262-06B8-B8BFF8317A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085" y="1504703"/>
            <a:ext cx="2738454" cy="38325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agen 4" descr="Un hombre con traje sonriendo">
            <a:extLst>
              <a:ext uri="{FF2B5EF4-FFF2-40B4-BE49-F238E27FC236}">
                <a16:creationId xmlns:a16="http://schemas.microsoft.com/office/drawing/2014/main" id="{68877DA5-E371-ED55-8D5E-3427163B3F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5130" y="1520697"/>
            <a:ext cx="2727026" cy="38166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n 6" descr="Imagen en blanco y negro de un hombre&#10;&#10;Descripción generada automáticamente con confianza baja">
            <a:extLst>
              <a:ext uri="{FF2B5EF4-FFF2-40B4-BE49-F238E27FC236}">
                <a16:creationId xmlns:a16="http://schemas.microsoft.com/office/drawing/2014/main" id="{11440429-44DB-50EA-32C8-CAFC39934B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12916" y="2036736"/>
            <a:ext cx="3804184" cy="27401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84793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>
        <p:wipe dir="r"/>
      </p:transition>
    </mc:Choice>
    <mc:Fallback>
      <p:transition spd="slow">
        <p:wipe dir="r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2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adroTexto 43">
            <a:extLst>
              <a:ext uri="{FF2B5EF4-FFF2-40B4-BE49-F238E27FC236}">
                <a16:creationId xmlns:a16="http://schemas.microsoft.com/office/drawing/2014/main" id="{77D676FC-BFF8-D2EE-0FDE-028B981B5741}"/>
              </a:ext>
            </a:extLst>
          </p:cNvPr>
          <p:cNvSpPr txBox="1"/>
          <p:nvPr/>
        </p:nvSpPr>
        <p:spPr>
          <a:xfrm>
            <a:off x="670385" y="5390446"/>
            <a:ext cx="3367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000" b="1" dirty="0">
                <a:latin typeface="Aptos" panose="020B0004020202020204" pitchFamily="34" charset="0"/>
                <a:ea typeface="ADLaM Display" panose="02010000000000000000" pitchFamily="2" charset="0"/>
                <a:cs typeface="ADLaM Display" panose="02010000000000000000" pitchFamily="2" charset="0"/>
              </a:rPr>
              <a:t>SOBRERO JORGE</a:t>
            </a:r>
          </a:p>
          <a:p>
            <a:pPr algn="ctr"/>
            <a:r>
              <a:rPr lang="es-AR" sz="1600" dirty="0"/>
              <a:t>2001/03 – 2009/11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4E74B691-9CA1-17DC-DE0B-B879CDE649AC}"/>
              </a:ext>
            </a:extLst>
          </p:cNvPr>
          <p:cNvSpPr txBox="1"/>
          <p:nvPr/>
        </p:nvSpPr>
        <p:spPr>
          <a:xfrm>
            <a:off x="4732679" y="5406441"/>
            <a:ext cx="2964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000" b="1" dirty="0">
                <a:latin typeface="Aptos" panose="020B0004020202020204" pitchFamily="34" charset="0"/>
                <a:ea typeface="ADLaM Display" panose="02010000000000000000" pitchFamily="2" charset="0"/>
                <a:cs typeface="ADLaM Display" panose="02010000000000000000" pitchFamily="2" charset="0"/>
              </a:rPr>
              <a:t>PARRA OSCAR</a:t>
            </a:r>
          </a:p>
          <a:p>
            <a:pPr algn="ctr"/>
            <a:r>
              <a:rPr lang="es-AR" sz="1600" dirty="0"/>
              <a:t>2003/05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00BF54A8-779C-14AF-0371-97CF7F2F668A}"/>
              </a:ext>
            </a:extLst>
          </p:cNvPr>
          <p:cNvSpPr txBox="1"/>
          <p:nvPr/>
        </p:nvSpPr>
        <p:spPr>
          <a:xfrm>
            <a:off x="8207224" y="5406441"/>
            <a:ext cx="3252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000" b="1" dirty="0">
                <a:latin typeface="Aptos" panose="020B0004020202020204" pitchFamily="34" charset="0"/>
                <a:ea typeface="ADLaM Display" panose="02010000000000000000" pitchFamily="2" charset="0"/>
                <a:cs typeface="ADLaM Display" panose="02010000000000000000" pitchFamily="2" charset="0"/>
              </a:rPr>
              <a:t>SIDONI JORGE</a:t>
            </a:r>
          </a:p>
          <a:p>
            <a:pPr algn="ctr"/>
            <a:r>
              <a:rPr lang="es-AR" sz="1600" dirty="0"/>
              <a:t>2005/09</a:t>
            </a:r>
          </a:p>
        </p:txBody>
      </p:sp>
      <p:sp>
        <p:nvSpPr>
          <p:cNvPr id="50" name="Rectángulo 49">
            <a:extLst>
              <a:ext uri="{FF2B5EF4-FFF2-40B4-BE49-F238E27FC236}">
                <a16:creationId xmlns:a16="http://schemas.microsoft.com/office/drawing/2014/main" id="{74017DA9-68D6-28E0-81F0-A96489460008}"/>
              </a:ext>
            </a:extLst>
          </p:cNvPr>
          <p:cNvSpPr/>
          <p:nvPr/>
        </p:nvSpPr>
        <p:spPr>
          <a:xfrm>
            <a:off x="0" y="0"/>
            <a:ext cx="12192000" cy="1451559"/>
          </a:xfrm>
          <a:prstGeom prst="rect">
            <a:avLst/>
          </a:prstGeom>
          <a:solidFill>
            <a:srgbClr val="F8F8F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pic>
        <p:nvPicPr>
          <p:cNvPr id="49" name="Imagen 48" descr="Logotipo&#10;&#10;Descripción generada automáticamente">
            <a:extLst>
              <a:ext uri="{FF2B5EF4-FFF2-40B4-BE49-F238E27FC236}">
                <a16:creationId xmlns:a16="http://schemas.microsoft.com/office/drawing/2014/main" id="{3CE45AF3-4AD8-A8CF-F012-7DB938FD8D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694" y="23170"/>
            <a:ext cx="3367234" cy="1408830"/>
          </a:xfrm>
          <a:prstGeom prst="rect">
            <a:avLst/>
          </a:prstGeom>
        </p:spPr>
      </p:pic>
      <p:pic>
        <p:nvPicPr>
          <p:cNvPr id="4" name="Imagen 3" descr="Un hombre con traje y corbata sonriendo&#10;&#10;Descripción generada automáticamente">
            <a:extLst>
              <a:ext uri="{FF2B5EF4-FFF2-40B4-BE49-F238E27FC236}">
                <a16:creationId xmlns:a16="http://schemas.microsoft.com/office/drawing/2014/main" id="{7F001AD4-28BE-2E14-246F-278D1C21D6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049" y="1549112"/>
            <a:ext cx="2718151" cy="38041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 descr="Hombre con barba y bigote&#10;&#10;Descripción generada automáticamente con confianza media">
            <a:extLst>
              <a:ext uri="{FF2B5EF4-FFF2-40B4-BE49-F238E27FC236}">
                <a16:creationId xmlns:a16="http://schemas.microsoft.com/office/drawing/2014/main" id="{C2BC43F0-B2BF-08B1-0B32-8ABFFDCF9C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148" y="1589836"/>
            <a:ext cx="2727026" cy="38166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 descr="Un hombre con traje y lentes&#10;&#10;Descripción generada automáticamente">
            <a:extLst>
              <a:ext uri="{FF2B5EF4-FFF2-40B4-BE49-F238E27FC236}">
                <a16:creationId xmlns:a16="http://schemas.microsoft.com/office/drawing/2014/main" id="{93B67556-2CCF-4B67-151A-1DDC0CF040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949" y="1549112"/>
            <a:ext cx="2706723" cy="37881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70508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>
        <p:wipe dir="r"/>
      </p:transition>
    </mc:Choice>
    <mc:Fallback>
      <p:transition spd="slow">
        <p:wipe dir="r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2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adroTexto 43">
            <a:extLst>
              <a:ext uri="{FF2B5EF4-FFF2-40B4-BE49-F238E27FC236}">
                <a16:creationId xmlns:a16="http://schemas.microsoft.com/office/drawing/2014/main" id="{77D676FC-BFF8-D2EE-0FDE-028B981B5741}"/>
              </a:ext>
            </a:extLst>
          </p:cNvPr>
          <p:cNvSpPr txBox="1"/>
          <p:nvPr/>
        </p:nvSpPr>
        <p:spPr>
          <a:xfrm>
            <a:off x="670385" y="5390446"/>
            <a:ext cx="3367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000" b="1" dirty="0">
                <a:latin typeface="Aptos" panose="020B0004020202020204" pitchFamily="34" charset="0"/>
                <a:ea typeface="ADLaM Display" panose="02010000000000000000" pitchFamily="2" charset="0"/>
                <a:cs typeface="ADLaM Display" panose="02010000000000000000" pitchFamily="2" charset="0"/>
              </a:rPr>
              <a:t>MINARDI CARLOS</a:t>
            </a:r>
          </a:p>
          <a:p>
            <a:pPr algn="ctr"/>
            <a:r>
              <a:rPr lang="es-AR" sz="1600" dirty="0"/>
              <a:t>2011/15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4E74B691-9CA1-17DC-DE0B-B879CDE649AC}"/>
              </a:ext>
            </a:extLst>
          </p:cNvPr>
          <p:cNvSpPr txBox="1"/>
          <p:nvPr/>
        </p:nvSpPr>
        <p:spPr>
          <a:xfrm>
            <a:off x="4732679" y="5406441"/>
            <a:ext cx="2964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000" b="1" dirty="0">
                <a:latin typeface="Aptos" panose="020B0004020202020204" pitchFamily="34" charset="0"/>
                <a:ea typeface="ADLaM Display" panose="02010000000000000000" pitchFamily="2" charset="0"/>
                <a:cs typeface="ADLaM Display" panose="02010000000000000000" pitchFamily="2" charset="0"/>
              </a:rPr>
              <a:t>SCHUCK ADRIÁN</a:t>
            </a:r>
          </a:p>
          <a:p>
            <a:pPr algn="ctr"/>
            <a:r>
              <a:rPr lang="es-AR" sz="1600" dirty="0"/>
              <a:t>2015/19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00BF54A8-779C-14AF-0371-97CF7F2F668A}"/>
              </a:ext>
            </a:extLst>
          </p:cNvPr>
          <p:cNvSpPr txBox="1"/>
          <p:nvPr/>
        </p:nvSpPr>
        <p:spPr>
          <a:xfrm>
            <a:off x="8202206" y="5406441"/>
            <a:ext cx="3252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000" b="1" dirty="0">
                <a:latin typeface="Aptos" panose="020B0004020202020204" pitchFamily="34" charset="0"/>
                <a:ea typeface="ADLaM Display" panose="02010000000000000000" pitchFamily="2" charset="0"/>
                <a:cs typeface="ADLaM Display" panose="02010000000000000000" pitchFamily="2" charset="0"/>
              </a:rPr>
              <a:t>TABORDA EDUARDO</a:t>
            </a:r>
          </a:p>
          <a:p>
            <a:pPr algn="ctr"/>
            <a:r>
              <a:rPr lang="es-AR" sz="1600" dirty="0"/>
              <a:t>2019/21 – 2021/23</a:t>
            </a:r>
          </a:p>
        </p:txBody>
      </p:sp>
      <p:sp>
        <p:nvSpPr>
          <p:cNvPr id="50" name="Rectángulo 49">
            <a:extLst>
              <a:ext uri="{FF2B5EF4-FFF2-40B4-BE49-F238E27FC236}">
                <a16:creationId xmlns:a16="http://schemas.microsoft.com/office/drawing/2014/main" id="{74017DA9-68D6-28E0-81F0-A96489460008}"/>
              </a:ext>
            </a:extLst>
          </p:cNvPr>
          <p:cNvSpPr/>
          <p:nvPr/>
        </p:nvSpPr>
        <p:spPr>
          <a:xfrm>
            <a:off x="0" y="0"/>
            <a:ext cx="12192000" cy="1451559"/>
          </a:xfrm>
          <a:prstGeom prst="rect">
            <a:avLst/>
          </a:prstGeom>
          <a:solidFill>
            <a:srgbClr val="F8F8F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pic>
        <p:nvPicPr>
          <p:cNvPr id="49" name="Imagen 48" descr="Logotipo&#10;&#10;Descripción generada automáticamente">
            <a:extLst>
              <a:ext uri="{FF2B5EF4-FFF2-40B4-BE49-F238E27FC236}">
                <a16:creationId xmlns:a16="http://schemas.microsoft.com/office/drawing/2014/main" id="{3CE45AF3-4AD8-A8CF-F012-7DB938FD8D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694" y="23170"/>
            <a:ext cx="3367234" cy="1408830"/>
          </a:xfrm>
          <a:prstGeom prst="rect">
            <a:avLst/>
          </a:prstGeom>
        </p:spPr>
      </p:pic>
      <p:pic>
        <p:nvPicPr>
          <p:cNvPr id="3" name="Imagen 2" descr="Un hombre con traje y corbata&#10;&#10;Descripción generada automáticamente">
            <a:extLst>
              <a:ext uri="{FF2B5EF4-FFF2-40B4-BE49-F238E27FC236}">
                <a16:creationId xmlns:a16="http://schemas.microsoft.com/office/drawing/2014/main" id="{18D3E077-A742-5242-74F5-A30A0FC144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826" y="1584749"/>
            <a:ext cx="2706724" cy="37881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n 5" descr="Un hombre en traje posando para fotografia&#10;&#10;Descripción generada automáticamente">
            <a:extLst>
              <a:ext uri="{FF2B5EF4-FFF2-40B4-BE49-F238E27FC236}">
                <a16:creationId xmlns:a16="http://schemas.microsoft.com/office/drawing/2014/main" id="{ADAE63CC-1AA5-7988-A02E-C2B951EBAF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646" y="1618251"/>
            <a:ext cx="2706723" cy="37881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n 8" descr="Un hombre en traje posando para fotografia&#10;&#10;Descripción generada automáticamente">
            <a:extLst>
              <a:ext uri="{FF2B5EF4-FFF2-40B4-BE49-F238E27FC236}">
                <a16:creationId xmlns:a16="http://schemas.microsoft.com/office/drawing/2014/main" id="{DFDFBE0A-E687-47AA-5981-433AB025A2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283" y="1664409"/>
            <a:ext cx="2890720" cy="37420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089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>
        <p:wipe dir="r"/>
      </p:transition>
    </mc:Choice>
    <mc:Fallback>
      <p:transition spd="slow">
        <p:wipe dir="r"/>
      </p:transition>
    </mc:Fallback>
  </mc:AlternateContent>
</p:sld>
</file>

<file path=ppt/theme/theme1.xml><?xml version="1.0" encoding="utf-8"?>
<a:theme xmlns:a="http://schemas.openxmlformats.org/drawingml/2006/main" name="Sector">
  <a:themeElements>
    <a:clrScheme name="Sector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ctor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cto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36</TotalTime>
  <Words>47</Words>
  <Application>Microsoft Office PowerPoint</Application>
  <PresentationFormat>Panorámica</PresentationFormat>
  <Paragraphs>24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Aptos</vt:lpstr>
      <vt:lpstr>Century Gothic</vt:lpstr>
      <vt:lpstr>Wingdings 3</vt:lpstr>
      <vt:lpstr>Sector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MARTÍN AUGUSTO CARLOS</dc:creator>
  <cp:lastModifiedBy>MARTÍN AUGUSTO CARLOS</cp:lastModifiedBy>
  <cp:revision>2</cp:revision>
  <dcterms:created xsi:type="dcterms:W3CDTF">2023-10-20T15:28:29Z</dcterms:created>
  <dcterms:modified xsi:type="dcterms:W3CDTF">2023-10-20T21:24:49Z</dcterms:modified>
</cp:coreProperties>
</file>